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4"/>
  </p:notesMasterIdLst>
  <p:sldIdLst>
    <p:sldId id="282" r:id="rId4"/>
    <p:sldId id="283" r:id="rId5"/>
    <p:sldId id="323" r:id="rId6"/>
    <p:sldId id="285" r:id="rId7"/>
    <p:sldId id="286" r:id="rId8"/>
    <p:sldId id="308" r:id="rId9"/>
    <p:sldId id="316" r:id="rId10"/>
    <p:sldId id="317" r:id="rId11"/>
    <p:sldId id="318" r:id="rId12"/>
    <p:sldId id="319" r:id="rId13"/>
    <p:sldId id="320" r:id="rId14"/>
    <p:sldId id="321" r:id="rId15"/>
    <p:sldId id="291" r:id="rId16"/>
    <p:sldId id="307" r:id="rId17"/>
    <p:sldId id="258" r:id="rId18"/>
    <p:sldId id="324" r:id="rId19"/>
    <p:sldId id="329" r:id="rId20"/>
    <p:sldId id="328" r:id="rId21"/>
    <p:sldId id="297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791D-2A39-4616-951F-AB5EA5E21CFD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8EAA-EFEA-42E5-8DD9-32E51EF4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3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1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0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06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8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=""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=""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=""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=""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=""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=""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=""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5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=""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=""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2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=""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=""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=""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=""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9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=""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6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=""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=""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31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=""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=""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=""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3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=""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5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=""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=""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6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=""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=""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=""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=""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=""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8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2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48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7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BD4F1A9-381F-49DA-ABBE-CB4BD0B094AB}"/>
              </a:ext>
            </a:extLst>
          </p:cNvPr>
          <p:cNvSpPr txBox="1"/>
          <p:nvPr/>
        </p:nvSpPr>
        <p:spPr>
          <a:xfrm>
            <a:off x="2984769" y="3004055"/>
            <a:ext cx="740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ĐẤT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QUÝ, ĐẤT YÊU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smtClean="0"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ea typeface="微软雅黑" panose="020B0503020204020204" pitchFamily="34" charset="-122"/>
                <a:sym typeface="迷你简细行楷" panose="02010609000101010101" charset="-122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999" y="1084075"/>
            <a:ext cx="5616303" cy="3503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2362E26-CE29-C1B5-DB4F-A3E634BB35B4}"/>
              </a:ext>
            </a:extLst>
          </p:cNvPr>
          <p:cNvSpPr/>
          <p:nvPr/>
        </p:nvSpPr>
        <p:spPr>
          <a:xfrm>
            <a:off x="1265097" y="4755588"/>
            <a:ext cx="966179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962631" y="5500611"/>
            <a:ext cx="10266735" cy="107721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Ê-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-ô-pi-a?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798E785-CBD2-89E0-584D-18D68752812D}"/>
              </a:ext>
            </a:extLst>
          </p:cNvPr>
          <p:cNvSpPr/>
          <p:nvPr/>
        </p:nvSpPr>
        <p:spPr>
          <a:xfrm>
            <a:off x="962631" y="5471496"/>
            <a:ext cx="10266735" cy="1138773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328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249651" y="2589940"/>
            <a:ext cx="8684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K</a:t>
            </a:r>
            <a:r>
              <a:rPr lang="vi-VN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ể lại câu chuyện </a:t>
            </a:r>
            <a:r>
              <a:rPr lang="vi-VN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quý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,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yêu</a:t>
            </a:r>
            <a:endParaRPr kumimoji="0" lang="en-US" sz="68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52F7DAB-8476-412A-8817-670328E9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06" y="-1"/>
            <a:ext cx="1584925" cy="1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76E1D2FF-95E0-4580-BC69-E2D2DCF2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3295" y="1943100"/>
            <a:ext cx="5139765" cy="491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2DE6AE-8298-40FE-9A10-841C0AC24EF3}"/>
              </a:ext>
            </a:extLst>
          </p:cNvPr>
          <p:cNvSpPr txBox="1"/>
          <p:nvPr/>
        </p:nvSpPr>
        <p:spPr>
          <a:xfrm>
            <a:off x="7673975" y="2521059"/>
            <a:ext cx="3824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6BDF44-8663-42D2-A0C1-17BDE50F468C}"/>
              </a:ext>
            </a:extLst>
          </p:cNvPr>
          <p:cNvSpPr txBox="1"/>
          <p:nvPr/>
        </p:nvSpPr>
        <p:spPr>
          <a:xfrm>
            <a:off x="2858897" y="684624"/>
            <a:ext cx="551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0" y="1513061"/>
            <a:ext cx="6499445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6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31">
            <a:extLst>
              <a:ext uri="{FF2B5EF4-FFF2-40B4-BE49-F238E27FC236}">
                <a16:creationId xmlns:a16="http://schemas.microsoft.com/office/drawing/2014/main" xmlns="" id="{AEE11BA6-9281-47C3-85A6-5AD961EE8810}"/>
              </a:ext>
            </a:extLst>
          </p:cNvPr>
          <p:cNvSpPr/>
          <p:nvPr/>
        </p:nvSpPr>
        <p:spPr>
          <a:xfrm rot="16200000">
            <a:off x="8947358" y="2281078"/>
            <a:ext cx="972843" cy="33444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0" name="椭圆 31">
            <a:extLst>
              <a:ext uri="{FF2B5EF4-FFF2-40B4-BE49-F238E27FC236}">
                <a16:creationId xmlns:a16="http://schemas.microsoft.com/office/drawing/2014/main" xmlns="" id="{AEE11BA6-9281-47C3-85A6-5AD961EE8810}"/>
              </a:ext>
            </a:extLst>
          </p:cNvPr>
          <p:cNvSpPr/>
          <p:nvPr/>
        </p:nvSpPr>
        <p:spPr>
          <a:xfrm rot="16200000">
            <a:off x="5490026" y="1701052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C5941A8-50E0-4707-A7AF-25725EFF6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C5EDD23-E6D4-4854-AE1E-C77BCA1E133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A9A98AA-A27C-4869-B062-E23D0D5BA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="" xmlns:a16="http://schemas.microsoft.com/office/drawing/2014/main" id="{2B92A6A1-5DDB-4A39-BB05-87812E49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AF03BE3-9EC7-487E-85EE-239C55040B2C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88EFD53-6631-4146-9083-414A916B2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BF2D0B-4B6F-42A0-9183-7DF936B6CA4F}"/>
              </a:ext>
            </a:extLst>
          </p:cNvPr>
          <p:cNvSpPr txBox="1"/>
          <p:nvPr/>
        </p:nvSpPr>
        <p:spPr>
          <a:xfrm>
            <a:off x="4561201" y="2770287"/>
            <a:ext cx="30695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endParaRPr lang="en-US" sz="2800" b="1" dirty="0" smtClean="0">
              <a:solidFill>
                <a:srgbClr val="0000FF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4BC81D-9FB3-4CC7-85C7-20BD9C6E6969}"/>
              </a:ext>
            </a:extLst>
          </p:cNvPr>
          <p:cNvSpPr txBox="1"/>
          <p:nvPr/>
        </p:nvSpPr>
        <p:spPr>
          <a:xfrm>
            <a:off x="8022161" y="3473261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956512" y="2482682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28453" y="3757181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903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7" grpId="0"/>
      <p:bldP spid="2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02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0" y="1051816"/>
            <a:ext cx="7383754" cy="51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5EDD23-E6D4-4854-AE1E-C77BCA1E133A}"/>
              </a:ext>
            </a:extLst>
          </p:cNvPr>
          <p:cNvSpPr txBox="1"/>
          <p:nvPr/>
        </p:nvSpPr>
        <p:spPr>
          <a:xfrm>
            <a:off x="1841679" y="372941"/>
            <a:ext cx="8654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6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xmlns="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1117387" y="2917317"/>
            <a:ext cx="7273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Vận</a:t>
            </a:r>
            <a:r>
              <a:rPr lang="en-US" sz="8000" b="1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528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0" y="3342683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4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-270910" y="3020810"/>
            <a:ext cx="10036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1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AD93E62-D2DF-C88C-85B6-7CD8CA5667AA}"/>
              </a:ext>
            </a:extLst>
          </p:cNvPr>
          <p:cNvSpPr txBox="1">
            <a:spLocks/>
          </p:cNvSpPr>
          <p:nvPr/>
        </p:nvSpPr>
        <p:spPr>
          <a:xfrm>
            <a:off x="609600" y="628651"/>
            <a:ext cx="11251231" cy="6229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QUÝ, ĐẤT YÊU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.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–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–ô-pi-a, Mai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="" xmlns:a16="http://schemas.microsoft.com/office/drawing/2014/main" id="{C062EFCD-084A-41F6-89A5-9266E076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90" y="1412424"/>
            <a:ext cx="833657" cy="872178"/>
          </a:xfrm>
          <a:prstGeom prst="rect">
            <a:avLst/>
          </a:prstGeom>
        </p:spPr>
      </p:pic>
      <p:pic>
        <p:nvPicPr>
          <p:cNvPr id="25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52C1CE-7692-45E3-9426-4C632600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10" y="1412424"/>
            <a:ext cx="7034231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82DE6AE-8298-40FE-9A10-841C0AC24EF3}"/>
              </a:ext>
            </a:extLst>
          </p:cNvPr>
          <p:cNvSpPr txBox="1"/>
          <p:nvPr/>
        </p:nvSpPr>
        <p:spPr>
          <a:xfrm>
            <a:off x="3874217" y="200715"/>
            <a:ext cx="4690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ctr" defTabSz="457200"/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31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10" y="1286315"/>
            <a:ext cx="6141920" cy="3981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141" y="5267459"/>
            <a:ext cx="6774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Vua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Ê-</a:t>
            </a:r>
            <a:r>
              <a:rPr lang="en-US" sz="2800" dirty="0" err="1" smtClean="0"/>
              <a:t>ti</a:t>
            </a:r>
            <a:r>
              <a:rPr lang="en-US" sz="2800" dirty="0" smtClean="0"/>
              <a:t>-ô-pi-a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đón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 du </a:t>
            </a:r>
            <a:r>
              <a:rPr lang="en-US" sz="2800" dirty="0" err="1" smtClean="0"/>
              <a:t>lịch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55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92" y="1264381"/>
            <a:ext cx="5539729" cy="398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357E975-4CB4-30DD-9DCF-71ACC08A095B}"/>
              </a:ext>
            </a:extLst>
          </p:cNvPr>
          <p:cNvSpPr/>
          <p:nvPr/>
        </p:nvSpPr>
        <p:spPr>
          <a:xfrm>
            <a:off x="1227335" y="5374314"/>
            <a:ext cx="98780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-ô-pi-a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436612" y="5267459"/>
            <a:ext cx="88911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28EDB1-5DD3-A132-556A-07C8BE141462}"/>
              </a:ext>
            </a:extLst>
          </p:cNvPr>
          <p:cNvSpPr/>
          <p:nvPr/>
        </p:nvSpPr>
        <p:spPr>
          <a:xfrm>
            <a:off x="984484" y="5124079"/>
            <a:ext cx="951179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=""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180623" y="5371353"/>
            <a:ext cx="9753599" cy="95410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10" y="1392250"/>
            <a:ext cx="5761027" cy="3863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423</Words>
  <Application>Microsoft Office PowerPoint</Application>
  <PresentationFormat>Custom</PresentationFormat>
  <Paragraphs>59</Paragraphs>
  <Slides>20</Slides>
  <Notes>20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2022-06-25T00:47:11Z</dcterms:created>
  <dcterms:modified xsi:type="dcterms:W3CDTF">2023-03-09T14:30:40Z</dcterms:modified>
</cp:coreProperties>
</file>